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5145088" cy="9144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747775"/>
          </p15:clr>
        </p15:guide>
        <p15:guide id="2" pos="162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2827" y="53"/>
      </p:cViewPr>
      <p:guideLst>
        <p:guide orient="horz" pos="2880"/>
        <p:guide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464751" y="685800"/>
            <a:ext cx="1929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65388" y="685800"/>
            <a:ext cx="19288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75367" y="1323689"/>
            <a:ext cx="4793700" cy="3649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75362" y="5038444"/>
            <a:ext cx="4793700" cy="140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175362" y="1966444"/>
            <a:ext cx="4793700" cy="3490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175362" y="5603956"/>
            <a:ext cx="4793700" cy="2312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75362" y="3823733"/>
            <a:ext cx="4793700" cy="149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175362" y="791156"/>
            <a:ext cx="4793700" cy="10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175362" y="2048844"/>
            <a:ext cx="4793700" cy="607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175362" y="791156"/>
            <a:ext cx="4793700" cy="10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175362" y="2048844"/>
            <a:ext cx="2250300" cy="607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2718701" y="2048844"/>
            <a:ext cx="2250300" cy="607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75362" y="791156"/>
            <a:ext cx="4793700" cy="101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75362" y="987733"/>
            <a:ext cx="1579800" cy="134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75362" y="2470400"/>
            <a:ext cx="1579800" cy="565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275814" y="800267"/>
            <a:ext cx="3582600" cy="727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2572200" y="-222"/>
            <a:ext cx="2572200" cy="9144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149370" y="2192311"/>
            <a:ext cx="2275800" cy="2635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149370" y="4983244"/>
            <a:ext cx="2275800" cy="219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2778955" y="1287244"/>
            <a:ext cx="2158800" cy="6569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175362" y="7521022"/>
            <a:ext cx="3375000" cy="107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75362" y="791156"/>
            <a:ext cx="4793700" cy="101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75362" y="2048844"/>
            <a:ext cx="4793700" cy="60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4766591" y="8290163"/>
            <a:ext cx="308700" cy="69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608"/>
          <a:stretch/>
        </p:blipFill>
        <p:spPr>
          <a:xfrm>
            <a:off x="0" y="1"/>
            <a:ext cx="5145088" cy="1507524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8211"/>
          <a:stretch/>
        </p:blipFill>
        <p:spPr>
          <a:xfrm>
            <a:off x="0" y="7710616"/>
            <a:ext cx="5145088" cy="143338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Personalizar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Isadora</dc:creator>
  <cp:lastModifiedBy>Isadora</cp:lastModifiedBy>
  <cp:revision>3</cp:revision>
  <dcterms:modified xsi:type="dcterms:W3CDTF">2025-10-30T22:45:45Z</dcterms:modified>
</cp:coreProperties>
</file>